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heme/theme2.xml" ContentType="application/vnd.openxmlformats-officedocument.them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4" autoAdjust="0"/>
    <p:restoredTop sz="96013" autoAdjust="0"/>
  </p:normalViewPr>
  <p:slideViewPr>
    <p:cSldViewPr snapToGrid="0" showGuides="1">
      <p:cViewPr varScale="1">
        <p:scale>
          <a:sx n="99" d="100"/>
          <a:sy n="99" d="100"/>
        </p:scale>
        <p:origin x="906" y="39"/>
      </p:cViewPr>
      <p:guideLst>
        <p:guide orient="horz" pos="2160"/>
        <p:guide pos="28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C02A8-0142-46B0-8F10-11D47C11B8D0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4EC2-C3EE-4267-AFC9-15D2ED99EF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89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image" Target="../media/image3.png"/><Relationship Id="rId2" Type="http://schemas.openxmlformats.org/officeDocument/2006/relationships/tags" Target="../tags/tag9.xml"/><Relationship Id="rId16" Type="http://schemas.openxmlformats.org/officeDocument/2006/relationships/image" Target="../media/image2.jpe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image" Target="../media/image1.png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3.png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image" Target="../media/image2.jpeg"/><Relationship Id="rId2" Type="http://schemas.openxmlformats.org/officeDocument/2006/relationships/tags" Target="../tags/tag22.xml"/><Relationship Id="rId16" Type="http://schemas.openxmlformats.org/officeDocument/2006/relationships/image" Target="../media/image1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9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01700" y="914400"/>
            <a:ext cx="5516245" cy="257048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01700" y="3560445"/>
            <a:ext cx="5516245" cy="14725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740" y="6314440"/>
            <a:ext cx="1519555" cy="31686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8005" y="6314440"/>
            <a:ext cx="2228850" cy="31686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610" y="6314440"/>
            <a:ext cx="1519555" cy="31686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4" name="图片 3" descr="图片2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-1" y="0"/>
            <a:ext cx="9199700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6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" y="0"/>
            <a:ext cx="9194619" cy="6858000"/>
          </a:xfrm>
          <a:prstGeom prst="rect">
            <a:avLst/>
          </a:prstGeom>
        </p:spPr>
      </p:pic>
      <p:sp>
        <p:nvSpPr>
          <p:cNvPr id="185" name="Rectangle 23"/>
          <p:cNvSpPr/>
          <p:nvPr userDrawn="1">
            <p:custDataLst>
              <p:tags r:id="rId8"/>
            </p:custDataLst>
          </p:nvPr>
        </p:nvSpPr>
        <p:spPr>
          <a:xfrm rot="5400000">
            <a:off x="4137025" y="1863725"/>
            <a:ext cx="866775" cy="9124316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gradFill>
            <a:gsLst>
              <a:gs pos="0">
                <a:srgbClr val="011CBC"/>
              </a:gs>
              <a:gs pos="72000">
                <a:srgbClr val="0596FD"/>
              </a:gs>
              <a:gs pos="40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6" name="Rectangle 25"/>
          <p:cNvSpPr/>
          <p:nvPr userDrawn="1">
            <p:custDataLst>
              <p:tags r:id="rId9"/>
            </p:custDataLst>
          </p:nvPr>
        </p:nvSpPr>
        <p:spPr>
          <a:xfrm rot="5400000">
            <a:off x="4033520" y="2087880"/>
            <a:ext cx="746125" cy="8796656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0">
                <a:schemeClr val="accent1">
                  <a:lumMod val="98000"/>
                  <a:lumOff val="2000"/>
                </a:schemeClr>
              </a:gs>
              <a:gs pos="100000">
                <a:schemeClr val="accent1">
                  <a:lumMod val="99000"/>
                </a:schemeClr>
              </a:gs>
              <a:gs pos="0">
                <a:srgbClr val="011CBC"/>
              </a:gs>
              <a:gs pos="100000">
                <a:schemeClr val="accent1">
                  <a:lumMod val="99000"/>
                </a:schemeClr>
              </a:gs>
              <a:gs pos="60000">
                <a:srgbClr val="0596FD"/>
              </a:gs>
              <a:gs pos="40000">
                <a:srgbClr val="0355DB"/>
              </a:gs>
              <a:gs pos="84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7" name="Isosceles Triangle 22"/>
          <p:cNvSpPr/>
          <p:nvPr userDrawn="1">
            <p:custDataLst>
              <p:tags r:id="rId10"/>
            </p:custDataLst>
          </p:nvPr>
        </p:nvSpPr>
        <p:spPr>
          <a:xfrm rot="5400000">
            <a:off x="2075177" y="3842386"/>
            <a:ext cx="940435" cy="5090795"/>
          </a:xfrm>
          <a:prstGeom prst="triangle">
            <a:avLst>
              <a:gd name="adj" fmla="val 100000"/>
            </a:avLst>
          </a:prstGeom>
          <a:gradFill>
            <a:gsLst>
              <a:gs pos="0">
                <a:srgbClr val="011CBC"/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100000">
                <a:schemeClr val="accent1">
                  <a:lumMod val="99000"/>
                </a:schemeClr>
              </a:gs>
              <a:gs pos="78000">
                <a:srgbClr val="0596FD"/>
              </a:gs>
              <a:gs pos="40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8" name="Rectangle 27"/>
          <p:cNvSpPr/>
          <p:nvPr userDrawn="1">
            <p:custDataLst>
              <p:tags r:id="rId11"/>
            </p:custDataLst>
          </p:nvPr>
        </p:nvSpPr>
        <p:spPr>
          <a:xfrm rot="5400000">
            <a:off x="4186143" y="1849532"/>
            <a:ext cx="822325" cy="919461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0">
                <a:srgbClr val="011CBC"/>
              </a:gs>
              <a:gs pos="100000">
                <a:schemeClr val="accent1">
                  <a:lumMod val="99000"/>
                </a:schemeClr>
              </a:gs>
              <a:gs pos="100000">
                <a:schemeClr val="accent1">
                  <a:lumMod val="99000"/>
                </a:schemeClr>
              </a:gs>
              <a:gs pos="69000">
                <a:srgbClr val="0596FD"/>
              </a:gs>
              <a:gs pos="29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文本框 4"/>
          <p:cNvSpPr txBox="1"/>
          <p:nvPr userDrawn="1">
            <p:custDataLst>
              <p:tags r:id="rId12"/>
            </p:custDataLst>
          </p:nvPr>
        </p:nvSpPr>
        <p:spPr>
          <a:xfrm>
            <a:off x="-20381" y="6260466"/>
            <a:ext cx="1844162" cy="398780"/>
          </a:xfrm>
          <a:prstGeom prst="rect">
            <a:avLst/>
          </a:prstGeom>
          <a:noFill/>
          <a:effectLst>
            <a:glow>
              <a:schemeClr val="tx1">
                <a:alpha val="10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D11B"/>
                </a:solidFill>
                <a:effectLst/>
                <a:latin typeface="+mj-ea"/>
                <a:ea typeface="+mj-ea"/>
              </a:rPr>
              <a:t>NCF  2023</a:t>
            </a:r>
          </a:p>
        </p:txBody>
      </p:sp>
      <p:pic>
        <p:nvPicPr>
          <p:cNvPr id="7" name="图片 6" descr="东北会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955005" y="122554"/>
            <a:ext cx="849906" cy="8487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555200"/>
            <a:ext cx="392480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2023/6/2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01700" y="914400"/>
            <a:ext cx="5516245" cy="257048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01700" y="3560445"/>
            <a:ext cx="5516245" cy="14725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9740" y="6314440"/>
            <a:ext cx="1519555" cy="31686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8005" y="6314440"/>
            <a:ext cx="2228850" cy="31686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658610" y="6314440"/>
            <a:ext cx="1519555" cy="31686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4" name="图片 3" descr="图片2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-1" y="0"/>
            <a:ext cx="9199700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7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" y="0"/>
            <a:ext cx="9194619" cy="6858000"/>
          </a:xfrm>
          <a:prstGeom prst="rect">
            <a:avLst/>
          </a:prstGeom>
        </p:spPr>
      </p:pic>
      <p:sp>
        <p:nvSpPr>
          <p:cNvPr id="185" name="Rectangle 23"/>
          <p:cNvSpPr/>
          <p:nvPr userDrawn="1">
            <p:custDataLst>
              <p:tags r:id="rId8"/>
            </p:custDataLst>
          </p:nvPr>
        </p:nvSpPr>
        <p:spPr>
          <a:xfrm rot="5400000">
            <a:off x="4137025" y="1863725"/>
            <a:ext cx="866775" cy="9124316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gradFill>
            <a:gsLst>
              <a:gs pos="0">
                <a:srgbClr val="011CBC"/>
              </a:gs>
              <a:gs pos="72000">
                <a:srgbClr val="0596FD"/>
              </a:gs>
              <a:gs pos="40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6" name="Rectangle 25"/>
          <p:cNvSpPr/>
          <p:nvPr userDrawn="1">
            <p:custDataLst>
              <p:tags r:id="rId9"/>
            </p:custDataLst>
          </p:nvPr>
        </p:nvSpPr>
        <p:spPr>
          <a:xfrm rot="5400000">
            <a:off x="4033520" y="2087880"/>
            <a:ext cx="746125" cy="8796656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0">
                <a:schemeClr val="accent1">
                  <a:lumMod val="98000"/>
                  <a:lumOff val="2000"/>
                </a:schemeClr>
              </a:gs>
              <a:gs pos="100000">
                <a:schemeClr val="accent1">
                  <a:lumMod val="99000"/>
                </a:schemeClr>
              </a:gs>
              <a:gs pos="0">
                <a:srgbClr val="011CBC"/>
              </a:gs>
              <a:gs pos="100000">
                <a:schemeClr val="accent1">
                  <a:lumMod val="99000"/>
                </a:schemeClr>
              </a:gs>
              <a:gs pos="60000">
                <a:srgbClr val="0596FD"/>
              </a:gs>
              <a:gs pos="40000">
                <a:srgbClr val="0355DB"/>
              </a:gs>
              <a:gs pos="84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7" name="Isosceles Triangle 22"/>
          <p:cNvSpPr/>
          <p:nvPr userDrawn="1">
            <p:custDataLst>
              <p:tags r:id="rId10"/>
            </p:custDataLst>
          </p:nvPr>
        </p:nvSpPr>
        <p:spPr>
          <a:xfrm rot="5400000">
            <a:off x="2075177" y="3842386"/>
            <a:ext cx="940435" cy="5090795"/>
          </a:xfrm>
          <a:prstGeom prst="triangle">
            <a:avLst>
              <a:gd name="adj" fmla="val 100000"/>
            </a:avLst>
          </a:prstGeom>
          <a:gradFill>
            <a:gsLst>
              <a:gs pos="0">
                <a:srgbClr val="011CBC"/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100000">
                <a:schemeClr val="accent1">
                  <a:lumMod val="99000"/>
                </a:schemeClr>
              </a:gs>
              <a:gs pos="78000">
                <a:srgbClr val="0596FD"/>
              </a:gs>
              <a:gs pos="40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8" name="Rectangle 27"/>
          <p:cNvSpPr/>
          <p:nvPr userDrawn="1">
            <p:custDataLst>
              <p:tags r:id="rId11"/>
            </p:custDataLst>
          </p:nvPr>
        </p:nvSpPr>
        <p:spPr>
          <a:xfrm rot="5400000">
            <a:off x="4186143" y="1849532"/>
            <a:ext cx="822325" cy="919461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  <a:gs pos="0">
                <a:srgbClr val="011CBC"/>
              </a:gs>
              <a:gs pos="100000">
                <a:schemeClr val="accent1">
                  <a:lumMod val="99000"/>
                </a:schemeClr>
              </a:gs>
              <a:gs pos="100000">
                <a:schemeClr val="accent1">
                  <a:lumMod val="99000"/>
                </a:schemeClr>
              </a:gs>
              <a:gs pos="69000">
                <a:srgbClr val="0596FD"/>
              </a:gs>
              <a:gs pos="29000">
                <a:srgbClr val="0355DB"/>
              </a:gs>
              <a:gs pos="100000">
                <a:srgbClr val="058EF8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文本框 4"/>
          <p:cNvSpPr txBox="1"/>
          <p:nvPr userDrawn="1">
            <p:custDataLst>
              <p:tags r:id="rId12"/>
            </p:custDataLst>
          </p:nvPr>
        </p:nvSpPr>
        <p:spPr>
          <a:xfrm>
            <a:off x="-20381" y="6260466"/>
            <a:ext cx="1844162" cy="398780"/>
          </a:xfrm>
          <a:prstGeom prst="rect">
            <a:avLst/>
          </a:prstGeom>
          <a:noFill/>
          <a:effectLst>
            <a:glow>
              <a:schemeClr val="tx1">
                <a:alpha val="10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D11B"/>
                </a:solidFill>
                <a:effectLst/>
                <a:latin typeface="+mj-ea"/>
                <a:ea typeface="+mj-ea"/>
              </a:rPr>
              <a:t>NCF  2023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D363A688-FAD7-9E6E-1DD4-2E7654BF2F57}"/>
              </a:ext>
            </a:extLst>
          </p:cNvPr>
          <p:cNvCxnSpPr/>
          <p:nvPr userDrawn="1">
            <p:custDataLst>
              <p:tags r:id="rId13"/>
            </p:custDataLst>
          </p:nvPr>
        </p:nvCxnSpPr>
        <p:spPr>
          <a:xfrm>
            <a:off x="194972" y="802600"/>
            <a:ext cx="869569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图片 7" descr="东北会">
            <a:extLst>
              <a:ext uri="{FF2B5EF4-FFF2-40B4-BE49-F238E27FC236}">
                <a16:creationId xmlns:a16="http://schemas.microsoft.com/office/drawing/2014/main" id="{89EAA9D2-7F0A-BEE4-D367-CD3282180424}"/>
              </a:ext>
            </a:extLst>
          </p:cNvPr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8279268" y="139064"/>
            <a:ext cx="611367" cy="6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2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3088005" y="6314440"/>
            <a:ext cx="2228850" cy="31686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6658610" y="6314440"/>
            <a:ext cx="1519555" cy="31686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14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文本框 13"/>
          <p:cNvSpPr txBox="1"/>
          <p:nvPr userDrawn="1">
            <p:custDataLst>
              <p:tags r:id="rId6"/>
            </p:custDataLst>
          </p:nvPr>
        </p:nvSpPr>
        <p:spPr>
          <a:xfrm>
            <a:off x="277495" y="6353175"/>
            <a:ext cx="2314575" cy="398780"/>
          </a:xfrm>
          <a:prstGeom prst="rect">
            <a:avLst/>
          </a:prstGeom>
          <a:noFill/>
          <a:effectLst>
            <a:glow>
              <a:schemeClr val="tx1">
                <a:alpha val="10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D11B"/>
                </a:solidFill>
                <a:effectLst/>
                <a:latin typeface="+mj-ea"/>
                <a:ea typeface="+mj-ea"/>
              </a:rPr>
              <a:t>NCF 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 userDrawn="1">
            <p:custDataLst>
              <p:tags r:id="rId2"/>
            </p:custDataLst>
          </p:nvPr>
        </p:nvSpPr>
        <p:spPr>
          <a:xfrm>
            <a:off x="249382" y="1581326"/>
            <a:ext cx="8645235" cy="1445260"/>
          </a:xfrm>
          <a:prstGeom prst="rect">
            <a:avLst/>
          </a:prstGeom>
          <a:noFill/>
          <a:effectLst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8800" b="1" dirty="0">
                <a:solidFill>
                  <a:schemeClr val="bg1"/>
                </a:solidFill>
                <a:effectLst/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题</a:t>
            </a:r>
            <a:r>
              <a:rPr lang="en-US" altLang="zh-CN" sz="8800" b="1" dirty="0">
                <a:solidFill>
                  <a:schemeClr val="bg1"/>
                </a:solidFill>
                <a:effectLst/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   </a:t>
            </a:r>
            <a:r>
              <a:rPr lang="zh-CN" altLang="en-US" sz="8800" b="1" dirty="0">
                <a:solidFill>
                  <a:schemeClr val="bg1"/>
                </a:solidFill>
                <a:effectLst/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目</a:t>
            </a:r>
          </a:p>
        </p:txBody>
      </p:sp>
      <p:sp>
        <p:nvSpPr>
          <p:cNvPr id="10" name="文本框 9"/>
          <p:cNvSpPr txBox="1"/>
          <p:nvPr userDrawn="1">
            <p:custDataLst>
              <p:tags r:id="rId3"/>
            </p:custDataLst>
          </p:nvPr>
        </p:nvSpPr>
        <p:spPr>
          <a:xfrm>
            <a:off x="881380" y="3689350"/>
            <a:ext cx="73812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XXX</a:t>
            </a:r>
            <a:r>
              <a:rPr lang="zh-CN" altLang="en-US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教授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XXXXX</a:t>
            </a:r>
            <a:r>
              <a:rPr lang="zh-CN" altLang="en-US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charset="-122"/>
              </a:rPr>
              <a:t>医院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4388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mVjZjNiMjAyMzIwYmZhMDNlMTk4N2QyZmFmYmIwMG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全屏显示(4:3)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楷体</vt:lpstr>
      <vt:lpstr>楷体_GB2312</vt:lpstr>
      <vt:lpstr>微软雅黑</vt:lpstr>
      <vt:lpstr>Arial</vt:lpstr>
      <vt:lpstr>Wingdings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爽 王</cp:lastModifiedBy>
  <cp:revision>162</cp:revision>
  <dcterms:created xsi:type="dcterms:W3CDTF">2019-06-19T02:08:00Z</dcterms:created>
  <dcterms:modified xsi:type="dcterms:W3CDTF">2023-06-02T10:44:38Z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A0313A359CD244118ABA53E4F2866502_11</vt:lpwstr>
  </property>
</Properties>
</file>