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19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: 形状 14"/>
          <p:cNvSpPr/>
          <p:nvPr userDrawn="1">
            <p:custDataLst>
              <p:tags r:id="rId1"/>
            </p:custDataLst>
          </p:nvPr>
        </p:nvSpPr>
        <p:spPr>
          <a:xfrm rot="10800000">
            <a:off x="0" y="5208101"/>
            <a:ext cx="12192000" cy="1666843"/>
          </a:xfrm>
          <a:custGeom>
            <a:avLst/>
            <a:gdLst>
              <a:gd name="connsiteX0" fmla="*/ 12192000 w 12192000"/>
              <a:gd name="connsiteY0" fmla="*/ 0 h 3345988"/>
              <a:gd name="connsiteX1" fmla="*/ 0 w 12192000"/>
              <a:gd name="connsiteY1" fmla="*/ 0 h 3345988"/>
              <a:gd name="connsiteX2" fmla="*/ 0 w 12192000"/>
              <a:gd name="connsiteY2" fmla="*/ 3302045 h 3345988"/>
              <a:gd name="connsiteX3" fmla="*/ 138652 w 12192000"/>
              <a:gd name="connsiteY3" fmla="*/ 3314680 h 3345988"/>
              <a:gd name="connsiteX4" fmla="*/ 2187916 w 12192000"/>
              <a:gd name="connsiteY4" fmla="*/ 3169920 h 3345988"/>
              <a:gd name="connsiteX5" fmla="*/ 7359356 w 12192000"/>
              <a:gd name="connsiteY5" fmla="*/ 1168400 h 3345988"/>
              <a:gd name="connsiteX6" fmla="*/ 12172004 w 12192000"/>
              <a:gd name="connsiteY6" fmla="*/ 1686482 h 3345988"/>
              <a:gd name="connsiteX7" fmla="*/ 12192000 w 12192000"/>
              <a:gd name="connsiteY7" fmla="*/ 1692874 h 3345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345988">
                <a:moveTo>
                  <a:pt x="12192000" y="0"/>
                </a:moveTo>
                <a:lnTo>
                  <a:pt x="0" y="0"/>
                </a:lnTo>
                <a:lnTo>
                  <a:pt x="0" y="3302045"/>
                </a:lnTo>
                <a:lnTo>
                  <a:pt x="138652" y="3314680"/>
                </a:lnTo>
                <a:cubicBezTo>
                  <a:pt x="655714" y="3358700"/>
                  <a:pt x="1360299" y="3388995"/>
                  <a:pt x="2187916" y="3169920"/>
                </a:cubicBezTo>
                <a:cubicBezTo>
                  <a:pt x="3644183" y="2839720"/>
                  <a:pt x="4954823" y="1552787"/>
                  <a:pt x="7359356" y="1168400"/>
                </a:cubicBezTo>
                <a:cubicBezTo>
                  <a:pt x="9585454" y="798301"/>
                  <a:pt x="11052522" y="1322493"/>
                  <a:pt x="12172004" y="1686482"/>
                </a:cubicBezTo>
                <a:lnTo>
                  <a:pt x="12192000" y="1692874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65000">
                <a:schemeClr val="accent1">
                  <a:alpha val="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任意多边形: 形状 15"/>
          <p:cNvSpPr/>
          <p:nvPr userDrawn="1">
            <p:custDataLst>
              <p:tags r:id="rId2"/>
            </p:custDataLst>
          </p:nvPr>
        </p:nvSpPr>
        <p:spPr>
          <a:xfrm rot="10800000">
            <a:off x="0" y="5645426"/>
            <a:ext cx="12192000" cy="1212574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73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ym typeface="+mn-lt"/>
            </a:endParaRPr>
          </a:p>
        </p:txBody>
      </p:sp>
      <p:pic>
        <p:nvPicPr>
          <p:cNvPr id="8" name="图片 7" descr="东北会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0868439" y="234315"/>
            <a:ext cx="966692" cy="963656"/>
          </a:xfrm>
          <a:prstGeom prst="rect">
            <a:avLst/>
          </a:prstGeom>
        </p:spPr>
      </p:pic>
      <p:sp>
        <p:nvSpPr>
          <p:cNvPr id="11" name="文本框 10"/>
          <p:cNvSpPr txBox="1"/>
          <p:nvPr userDrawn="1">
            <p:custDataLst>
              <p:tags r:id="rId4"/>
            </p:custDataLst>
          </p:nvPr>
        </p:nvSpPr>
        <p:spPr>
          <a:xfrm>
            <a:off x="10272091" y="6192078"/>
            <a:ext cx="1835427" cy="400110"/>
          </a:xfrm>
          <a:prstGeom prst="rect">
            <a:avLst/>
          </a:prstGeom>
          <a:noFill/>
          <a:effectLst>
            <a:glow>
              <a:schemeClr val="tx1">
                <a:alpha val="10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C82A"/>
                </a:solidFill>
                <a:effectLst/>
                <a:latin typeface="+mj-ea"/>
                <a:ea typeface="+mj-ea"/>
              </a:rPr>
              <a:t>NCF  2023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任意多边形: 形状 33"/>
          <p:cNvSpPr/>
          <p:nvPr userDrawn="1">
            <p:custDataLst>
              <p:tags r:id="rId1"/>
            </p:custDataLst>
          </p:nvPr>
        </p:nvSpPr>
        <p:spPr>
          <a:xfrm rot="10800000">
            <a:off x="0" y="6235700"/>
            <a:ext cx="12192000" cy="639246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73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ym typeface="+mn-lt"/>
            </a:endParaRPr>
          </a:p>
        </p:txBody>
      </p:sp>
      <p:pic>
        <p:nvPicPr>
          <p:cNvPr id="8" name="图片 7" descr="东北会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76552" y="122555"/>
            <a:ext cx="738588" cy="737602"/>
          </a:xfrm>
          <a:prstGeom prst="rect">
            <a:avLst/>
          </a:prstGeom>
        </p:spPr>
      </p:pic>
      <p:sp>
        <p:nvSpPr>
          <p:cNvPr id="14" name="文本框 13"/>
          <p:cNvSpPr txBox="1"/>
          <p:nvPr userDrawn="1">
            <p:custDataLst>
              <p:tags r:id="rId3"/>
            </p:custDataLst>
          </p:nvPr>
        </p:nvSpPr>
        <p:spPr>
          <a:xfrm>
            <a:off x="10490753" y="6355933"/>
            <a:ext cx="1656300" cy="398780"/>
          </a:xfrm>
          <a:prstGeom prst="rect">
            <a:avLst/>
          </a:prstGeom>
          <a:noFill/>
          <a:effectLst>
            <a:glow>
              <a:schemeClr val="tx1">
                <a:alpha val="10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D11B"/>
                </a:solidFill>
                <a:effectLst/>
                <a:latin typeface="+mj-ea"/>
                <a:ea typeface="+mj-ea"/>
              </a:rPr>
              <a:t>NCF  2023</a:t>
            </a:r>
          </a:p>
        </p:txBody>
      </p:sp>
      <p:cxnSp>
        <p:nvCxnSpPr>
          <p:cNvPr id="53" name="Straight Connector 16"/>
          <p:cNvCxnSpPr/>
          <p:nvPr userDrawn="1">
            <p:custDataLst>
              <p:tags r:id="rId4"/>
            </p:custDataLst>
          </p:nvPr>
        </p:nvCxnSpPr>
        <p:spPr>
          <a:xfrm>
            <a:off x="9425" y="939563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2023/6/2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 userDrawn="1">
            <p:custDataLst>
              <p:tags r:id="rId2"/>
            </p:custDataLst>
          </p:nvPr>
        </p:nvSpPr>
        <p:spPr>
          <a:xfrm>
            <a:off x="1773382" y="1581326"/>
            <a:ext cx="8645235" cy="1445260"/>
          </a:xfrm>
          <a:prstGeom prst="rect">
            <a:avLst/>
          </a:prstGeom>
          <a:noFill/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88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题</a:t>
            </a:r>
            <a:r>
              <a:rPr lang="en-US" altLang="zh-CN" sz="88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</a:t>
            </a:r>
            <a:r>
              <a:rPr lang="zh-CN" altLang="en-US" sz="88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目</a:t>
            </a:r>
          </a:p>
        </p:txBody>
      </p:sp>
      <p:sp>
        <p:nvSpPr>
          <p:cNvPr id="10" name="文本框 9"/>
          <p:cNvSpPr txBox="1"/>
          <p:nvPr userDrawn="1">
            <p:custDataLst>
              <p:tags r:id="rId3"/>
            </p:custDataLst>
          </p:nvPr>
        </p:nvSpPr>
        <p:spPr>
          <a:xfrm>
            <a:off x="2405380" y="3689350"/>
            <a:ext cx="7381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charset="-122"/>
              </a:rPr>
              <a:t>XXX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charset="-122"/>
              </a:rPr>
              <a:t>教授</a:t>
            </a:r>
          </a:p>
          <a:p>
            <a:pPr algn="ctr"/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charset="-122"/>
              </a:rPr>
              <a:t>XXXXX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charset="-122"/>
              </a:rPr>
              <a:t>医院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mVjZjNiMjAyMzIwYmZhMDNlMTk4N2QyZmFmYmIwMGE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宽屏</PresentationFormat>
  <Paragraphs>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楷体</vt:lpstr>
      <vt:lpstr>微软雅黑</vt:lpstr>
      <vt:lpstr>Arial</vt:lpstr>
      <vt:lpstr>Wingdings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爽 王</cp:lastModifiedBy>
  <cp:revision>159</cp:revision>
  <dcterms:created xsi:type="dcterms:W3CDTF">2019-06-19T02:08:00Z</dcterms:created>
  <dcterms:modified xsi:type="dcterms:W3CDTF">2023-06-02T10:35:54Z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9F86BC82744B4D9490A6F1C8B4DEB6B8_11</vt:lpwstr>
  </property>
</Properties>
</file>