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heme/theme2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>
        <p:scale>
          <a:sx n="75" d="100"/>
          <a:sy n="75" d="100"/>
        </p:scale>
        <p:origin x="876" y="6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709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95C97B1-A7E1-61D0-0203-A74AC79BE6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71E998B-4AD0-E068-DE31-F7CC04CFD6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A15E8-AD80-4489-8C62-DBB2E656241B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2DB63BB-50B3-1749-858C-482C5C40DF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D479F8-3B28-9009-BED2-2C0FA43525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9717D-94CE-4B19-98CE-C38405AD9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206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2.jpeg"/><Relationship Id="rId5" Type="http://schemas.openxmlformats.org/officeDocument/2006/relationships/tags" Target="../tags/tag12.xml"/><Relationship Id="rId10" Type="http://schemas.openxmlformats.org/officeDocument/2006/relationships/image" Target="../media/image1.png"/><Relationship Id="rId4" Type="http://schemas.openxmlformats.org/officeDocument/2006/relationships/tags" Target="../tags/tag11.xml"/><Relationship Id="rId9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image" Target="../media/image3.pn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image" Target="../media/image2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1.png"/><Relationship Id="rId5" Type="http://schemas.openxmlformats.org/officeDocument/2006/relationships/tags" Target="../tags/tag2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2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" y="-44450"/>
            <a:ext cx="12249149" cy="69024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11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" y="-44451"/>
            <a:ext cx="12246613" cy="6893561"/>
          </a:xfrm>
          <a:prstGeom prst="rect">
            <a:avLst/>
          </a:prstGeom>
        </p:spPr>
      </p:pic>
      <p:sp>
        <p:nvSpPr>
          <p:cNvPr id="185" name="Rectangle 23"/>
          <p:cNvSpPr/>
          <p:nvPr userDrawn="1">
            <p:custDataLst>
              <p:tags r:id="rId3"/>
            </p:custDataLst>
          </p:nvPr>
        </p:nvSpPr>
        <p:spPr>
          <a:xfrm rot="5400000">
            <a:off x="5659754" y="347664"/>
            <a:ext cx="866775" cy="12186284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gradFill>
            <a:gsLst>
              <a:gs pos="0">
                <a:srgbClr val="011CBC"/>
              </a:gs>
              <a:gs pos="72000">
                <a:srgbClr val="0596FD"/>
              </a:gs>
              <a:gs pos="40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6" name="Rectangle 25"/>
          <p:cNvSpPr/>
          <p:nvPr userDrawn="1">
            <p:custDataLst>
              <p:tags r:id="rId4"/>
            </p:custDataLst>
          </p:nvPr>
        </p:nvSpPr>
        <p:spPr>
          <a:xfrm rot="5400000">
            <a:off x="5720077" y="407991"/>
            <a:ext cx="746125" cy="12186281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0">
                <a:schemeClr val="accent1">
                  <a:lumMod val="98000"/>
                  <a:lumOff val="2000"/>
                </a:schemeClr>
              </a:gs>
              <a:gs pos="100000">
                <a:schemeClr val="accent1">
                  <a:lumMod val="99000"/>
                </a:schemeClr>
              </a:gs>
              <a:gs pos="0">
                <a:srgbClr val="011CBC"/>
              </a:gs>
              <a:gs pos="100000">
                <a:schemeClr val="accent1">
                  <a:lumMod val="99000"/>
                </a:schemeClr>
              </a:gs>
              <a:gs pos="60000">
                <a:srgbClr val="0596FD"/>
              </a:gs>
              <a:gs pos="40000">
                <a:srgbClr val="0355DB"/>
              </a:gs>
              <a:gs pos="84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7" name="Isosceles Triangle 22"/>
          <p:cNvSpPr/>
          <p:nvPr userDrawn="1">
            <p:custDataLst>
              <p:tags r:id="rId5"/>
            </p:custDataLst>
          </p:nvPr>
        </p:nvSpPr>
        <p:spPr>
          <a:xfrm rot="5400000">
            <a:off x="2909251" y="2999423"/>
            <a:ext cx="940435" cy="6758939"/>
          </a:xfrm>
          <a:prstGeom prst="triangle">
            <a:avLst>
              <a:gd name="adj" fmla="val 100000"/>
            </a:avLst>
          </a:prstGeom>
          <a:gradFill>
            <a:gsLst>
              <a:gs pos="0">
                <a:srgbClr val="011CBC"/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100000">
                <a:schemeClr val="accent1">
                  <a:lumMod val="99000"/>
                </a:schemeClr>
              </a:gs>
              <a:gs pos="78000">
                <a:srgbClr val="0596FD"/>
              </a:gs>
              <a:gs pos="40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8" name="Rectangle 27"/>
          <p:cNvSpPr/>
          <p:nvPr userDrawn="1">
            <p:custDataLst>
              <p:tags r:id="rId6"/>
            </p:custDataLst>
          </p:nvPr>
        </p:nvSpPr>
        <p:spPr>
          <a:xfrm rot="5400000">
            <a:off x="5714681" y="339727"/>
            <a:ext cx="822325" cy="1224661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0">
                <a:srgbClr val="011CBC"/>
              </a:gs>
              <a:gs pos="100000">
                <a:schemeClr val="accent1">
                  <a:lumMod val="99000"/>
                </a:schemeClr>
              </a:gs>
              <a:gs pos="100000">
                <a:schemeClr val="accent1">
                  <a:lumMod val="99000"/>
                </a:schemeClr>
              </a:gs>
              <a:gs pos="69000">
                <a:srgbClr val="0596FD"/>
              </a:gs>
              <a:gs pos="29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B37A392-D212-20F9-A25B-5A770401BCA4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-115404" y="6257042"/>
            <a:ext cx="2241274" cy="400110"/>
          </a:xfrm>
          <a:prstGeom prst="rect">
            <a:avLst/>
          </a:prstGeom>
          <a:noFill/>
          <a:effectLst>
            <a:glow>
              <a:schemeClr val="tx1">
                <a:alpha val="10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D11B"/>
                </a:solidFill>
                <a:effectLst/>
                <a:latin typeface="+mj-ea"/>
                <a:ea typeface="+mj-ea"/>
              </a:rPr>
              <a:t>NCF  2023</a:t>
            </a:r>
          </a:p>
        </p:txBody>
      </p:sp>
      <p:pic>
        <p:nvPicPr>
          <p:cNvPr id="3" name="图片 2" descr="东北会">
            <a:extLst>
              <a:ext uri="{FF2B5EF4-FFF2-40B4-BE49-F238E27FC236}">
                <a16:creationId xmlns:a16="http://schemas.microsoft.com/office/drawing/2014/main" id="{939C9E0F-968B-F8EE-D98C-DC51BE5115EF}"/>
              </a:ext>
            </a:extLst>
          </p:cNvPr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1027465" y="154180"/>
            <a:ext cx="899603" cy="89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5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2023/6/2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2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" y="-44450"/>
            <a:ext cx="12249149" cy="69024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1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" y="-44451"/>
            <a:ext cx="12246613" cy="6893561"/>
          </a:xfrm>
          <a:prstGeom prst="rect">
            <a:avLst/>
          </a:prstGeom>
        </p:spPr>
      </p:pic>
      <p:sp>
        <p:nvSpPr>
          <p:cNvPr id="185" name="Rectangle 23"/>
          <p:cNvSpPr/>
          <p:nvPr userDrawn="1">
            <p:custDataLst>
              <p:tags r:id="rId3"/>
            </p:custDataLst>
          </p:nvPr>
        </p:nvSpPr>
        <p:spPr>
          <a:xfrm rot="5400000">
            <a:off x="5659754" y="347664"/>
            <a:ext cx="866775" cy="12186284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gradFill>
            <a:gsLst>
              <a:gs pos="0">
                <a:srgbClr val="011CBC"/>
              </a:gs>
              <a:gs pos="72000">
                <a:srgbClr val="0596FD"/>
              </a:gs>
              <a:gs pos="40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6" name="Rectangle 25"/>
          <p:cNvSpPr/>
          <p:nvPr userDrawn="1">
            <p:custDataLst>
              <p:tags r:id="rId4"/>
            </p:custDataLst>
          </p:nvPr>
        </p:nvSpPr>
        <p:spPr>
          <a:xfrm rot="5400000">
            <a:off x="5720077" y="407991"/>
            <a:ext cx="746125" cy="12186281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0">
                <a:schemeClr val="accent1">
                  <a:lumMod val="98000"/>
                  <a:lumOff val="2000"/>
                </a:schemeClr>
              </a:gs>
              <a:gs pos="100000">
                <a:schemeClr val="accent1">
                  <a:lumMod val="99000"/>
                </a:schemeClr>
              </a:gs>
              <a:gs pos="0">
                <a:srgbClr val="011CBC"/>
              </a:gs>
              <a:gs pos="100000">
                <a:schemeClr val="accent1">
                  <a:lumMod val="99000"/>
                </a:schemeClr>
              </a:gs>
              <a:gs pos="60000">
                <a:srgbClr val="0596FD"/>
              </a:gs>
              <a:gs pos="40000">
                <a:srgbClr val="0355DB"/>
              </a:gs>
              <a:gs pos="84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7" name="Isosceles Triangle 22"/>
          <p:cNvSpPr/>
          <p:nvPr userDrawn="1">
            <p:custDataLst>
              <p:tags r:id="rId5"/>
            </p:custDataLst>
          </p:nvPr>
        </p:nvSpPr>
        <p:spPr>
          <a:xfrm rot="5400000">
            <a:off x="2909251" y="2999423"/>
            <a:ext cx="940435" cy="6758939"/>
          </a:xfrm>
          <a:prstGeom prst="triangle">
            <a:avLst>
              <a:gd name="adj" fmla="val 100000"/>
            </a:avLst>
          </a:prstGeom>
          <a:gradFill>
            <a:gsLst>
              <a:gs pos="0">
                <a:srgbClr val="011CBC"/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100000">
                <a:schemeClr val="accent1">
                  <a:lumMod val="99000"/>
                </a:schemeClr>
              </a:gs>
              <a:gs pos="78000">
                <a:srgbClr val="0596FD"/>
              </a:gs>
              <a:gs pos="40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8" name="Rectangle 27"/>
          <p:cNvSpPr/>
          <p:nvPr userDrawn="1">
            <p:custDataLst>
              <p:tags r:id="rId6"/>
            </p:custDataLst>
          </p:nvPr>
        </p:nvSpPr>
        <p:spPr>
          <a:xfrm rot="5400000">
            <a:off x="5714681" y="339727"/>
            <a:ext cx="822325" cy="1224661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0">
                <a:srgbClr val="011CBC"/>
              </a:gs>
              <a:gs pos="100000">
                <a:schemeClr val="accent1">
                  <a:lumMod val="99000"/>
                </a:schemeClr>
              </a:gs>
              <a:gs pos="100000">
                <a:schemeClr val="accent1">
                  <a:lumMod val="99000"/>
                </a:schemeClr>
              </a:gs>
              <a:gs pos="69000">
                <a:srgbClr val="0596FD"/>
              </a:gs>
              <a:gs pos="29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B37A392-D212-20F9-A25B-5A770401BCA4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-115404" y="6257042"/>
            <a:ext cx="2241274" cy="400110"/>
          </a:xfrm>
          <a:prstGeom prst="rect">
            <a:avLst/>
          </a:prstGeom>
          <a:noFill/>
          <a:effectLst>
            <a:glow>
              <a:schemeClr val="tx1">
                <a:alpha val="10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D11B"/>
                </a:solidFill>
                <a:effectLst/>
                <a:latin typeface="+mj-ea"/>
                <a:ea typeface="+mj-ea"/>
              </a:rPr>
              <a:t>NCF  2023</a:t>
            </a:r>
          </a:p>
        </p:txBody>
      </p:sp>
      <p:pic>
        <p:nvPicPr>
          <p:cNvPr id="4" name="图片 3" descr="东北会">
            <a:extLst>
              <a:ext uri="{FF2B5EF4-FFF2-40B4-BE49-F238E27FC236}">
                <a16:creationId xmlns:a16="http://schemas.microsoft.com/office/drawing/2014/main" id="{A69956A8-83C6-E947-664B-9C2F3852736A}"/>
              </a:ext>
            </a:extLst>
          </p:cNvPr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1103383" y="37432"/>
            <a:ext cx="731354" cy="730378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178E361-A02F-6FE0-38FE-4D91A22F02DE}"/>
              </a:ext>
            </a:extLst>
          </p:cNvPr>
          <p:cNvCxnSpPr/>
          <p:nvPr userDrawn="1">
            <p:custDataLst>
              <p:tags r:id="rId9"/>
            </p:custDataLst>
          </p:nvPr>
        </p:nvCxnSpPr>
        <p:spPr>
          <a:xfrm>
            <a:off x="194972" y="802600"/>
            <a:ext cx="1160393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17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36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1" r:id="rId3"/>
    <p:sldLayoutId id="2147483650" r:id="rId4"/>
    <p:sldLayoutId id="2147483649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9EEC554-FF49-A0D7-DDDC-90748A4BB15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43232" y="1983740"/>
            <a:ext cx="8645235" cy="1445260"/>
          </a:xfrm>
          <a:prstGeom prst="rect">
            <a:avLst/>
          </a:prstGeom>
          <a:noFill/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8800" b="1" dirty="0">
                <a:solidFill>
                  <a:schemeClr val="bg1"/>
                </a:solidFill>
                <a:effectLst/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题</a:t>
            </a:r>
            <a:r>
              <a:rPr lang="en-US" altLang="zh-CN" sz="8800" b="1" dirty="0">
                <a:solidFill>
                  <a:schemeClr val="bg1"/>
                </a:solidFill>
                <a:effectLst/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   </a:t>
            </a:r>
            <a:r>
              <a:rPr lang="zh-CN" altLang="en-US" sz="8800" b="1" dirty="0">
                <a:solidFill>
                  <a:schemeClr val="bg1"/>
                </a:solidFill>
                <a:effectLst/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目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6359388-D838-94D5-CBA1-7AFBCED7594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475230" y="4091764"/>
            <a:ext cx="73812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XXX</a:t>
            </a:r>
            <a:r>
              <a:rPr lang="zh-CN" altLang="en-US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教授</a:t>
            </a: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XXXXX</a:t>
            </a:r>
            <a:r>
              <a:rPr lang="zh-CN" altLang="en-US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医院</a:t>
            </a:r>
          </a:p>
        </p:txBody>
      </p:sp>
    </p:spTree>
    <p:extLst>
      <p:ext uri="{BB962C8B-B14F-4D97-AF65-F5344CB8AC3E}">
        <p14:creationId xmlns:p14="http://schemas.microsoft.com/office/powerpoint/2010/main" val="117968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8521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mVjZjNiMjAyMzIwYmZhMDNlMTk4N2QyZmFmYmIwMG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楷体</vt:lpstr>
      <vt:lpstr>楷体_GB2312</vt:lpstr>
      <vt:lpstr>微软雅黑</vt:lpstr>
      <vt:lpstr>Arial</vt:lpstr>
      <vt:lpstr>Wingdings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爽 王</cp:lastModifiedBy>
  <cp:revision>160</cp:revision>
  <dcterms:created xsi:type="dcterms:W3CDTF">2019-06-19T02:08:00Z</dcterms:created>
  <dcterms:modified xsi:type="dcterms:W3CDTF">2023-06-02T10:47:49Z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311AFD83AFFC44689ED53ECFFC1DE8F7_11</vt:lpwstr>
  </property>
</Properties>
</file>