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9"/>
        <p:guide pos="287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39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48" y="1555115"/>
            <a:ext cx="3924776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57.xml"/><Relationship Id="rId17" Type="http://schemas.openxmlformats.org/officeDocument/2006/relationships/image" Target="../media/image3.png"/><Relationship Id="rId16" Type="http://schemas.openxmlformats.org/officeDocument/2006/relationships/image" Target="../media/image2.png"/><Relationship Id="rId15" Type="http://schemas.openxmlformats.org/officeDocument/2006/relationships/image" Target="../media/image1.png"/><Relationship Id="rId14" Type="http://schemas.openxmlformats.org/officeDocument/2006/relationships/tags" Target="../tags/tag56.xml"/><Relationship Id="rId13" Type="http://schemas.openxmlformats.org/officeDocument/2006/relationships/tags" Target="../tags/tag55.xml"/><Relationship Id="rId12" Type="http://schemas.openxmlformats.org/officeDocument/2006/relationships/tags" Target="../tags/tag5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456830" y="6326465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pic>
        <p:nvPicPr>
          <p:cNvPr id="4" name="图片 3" descr="蓝色4、、、、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2540" y="0"/>
            <a:ext cx="9144000" cy="6857365"/>
          </a:xfrm>
          <a:prstGeom prst="rect">
            <a:avLst/>
          </a:prstGeom>
        </p:spPr>
      </p:pic>
      <p:pic>
        <p:nvPicPr>
          <p:cNvPr id="6" name="图片 5" descr="文字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99720" y="5801995"/>
            <a:ext cx="2463165" cy="1253490"/>
          </a:xfrm>
          <a:prstGeom prst="rect">
            <a:avLst/>
          </a:prstGeom>
        </p:spPr>
      </p:pic>
      <p:pic>
        <p:nvPicPr>
          <p:cNvPr id="9" name="图片 8" descr="LOGO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780655" y="6017895"/>
            <a:ext cx="1022350" cy="82232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11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-327740" y="3731215"/>
            <a:ext cx="9799200" cy="1472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单击输入您的封面副标题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456300" y="1983150"/>
            <a:ext cx="3882600" cy="3561300"/>
          </a:xfrm>
        </p:spPr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4573800" y="1983150"/>
            <a:ext cx="0" cy="35613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58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1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176_15*f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05176_15*f*2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5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5*i*1"/>
  <p:tag name="KSO_WM_UNIT_LAYERLEVEL" val="1"/>
  <p:tag name="KSO_WM_TAG_VERSION" val="1.0"/>
  <p:tag name="KSO_WM_BEAUTIFY_FLAG" val="#wm#"/>
  <p:tag name="KSO_WM_UNIT_TYPE" val="i"/>
  <p:tag name="KSO_WM_UNIT_INDEX" val="1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LIDE_ID" val="custom20205176_15"/>
  <p:tag name="KSO_WM_TEMPLATE_SUBCATEGORY" val="19"/>
  <p:tag name="KSO_WM_TEMPLATE_MASTER_TYPE" val="0"/>
  <p:tag name="KSO_WM_TEMPLATE_COLOR_TYPE" val="1"/>
  <p:tag name="KSO_WM_SLIDE_ITEM_CNT" val="0"/>
  <p:tag name="KSO_WM_SLIDE_INDEX" val="15"/>
  <p:tag name="KSO_WM_TAG_VERSION" val="1.0"/>
  <p:tag name="KSO_WM_SLIDE_TYPE" val="text"/>
  <p:tag name="KSO_WM_SLIDE_SUBTYPE" val="pureTxt"/>
  <p:tag name="KSO_WM_SLIDE_SIZE" val="864*444"/>
  <p:tag name="KSO_WM_SLIDE_POSITION" val="47*47"/>
  <p:tag name="KSO_WM_SLIDE_LAYOUT" val="a_f"/>
  <p:tag name="KSO_WM_SLIDE_LAYOUT_CNT" val="1_2"/>
  <p:tag name="KSO_WM_UNIT_SHOW_EDIT_AREA_INDICATION" val="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WPS 演示</Application>
  <PresentationFormat>宽屏</PresentationFormat>
  <Paragraphs>10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Calibri</vt:lpstr>
      <vt:lpstr>Arial Unicode MS</vt:lpstr>
      <vt:lpstr>Office 主题​​</vt:lpstr>
      <vt:lpstr>空白演示</vt:lpstr>
      <vt:lpstr>单击此处添加标题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huide</cp:lastModifiedBy>
  <cp:revision>183</cp:revision>
  <dcterms:created xsi:type="dcterms:W3CDTF">2019-06-19T02:08:00Z</dcterms:created>
  <dcterms:modified xsi:type="dcterms:W3CDTF">2021-06-15T04:14:03Z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2052-11.1.0.10577</vt:lpwstr>
  </property>
  <property fmtid="{D5CDD505-2E9C-101B-9397-08002B2CF9AE}" pid="3" name="ICV">
    <vt:lpwstr>1F5FEB3CDD1C4E9FAD8ADADDBA414B57</vt:lpwstr>
  </property>
</Properties>
</file>